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782FD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674A4-8E71-4C92-A6F6-5B5CD25B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1" y="139959"/>
            <a:ext cx="1791477" cy="881622"/>
          </a:xfrm>
        </p:spPr>
        <p:txBody>
          <a:bodyPr/>
          <a:lstStyle/>
          <a:p>
            <a:r>
              <a:rPr lang="it-IT" dirty="0"/>
              <a:t>LOGIN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C74EB6-9714-410F-834D-BEC9ADBE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3" y="1"/>
            <a:ext cx="1017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674A4-8E71-4C92-A6F6-5B5CD25B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95" y="391964"/>
            <a:ext cx="4013622" cy="881622"/>
          </a:xfrm>
        </p:spPr>
        <p:txBody>
          <a:bodyPr/>
          <a:lstStyle/>
          <a:p>
            <a:r>
              <a:rPr lang="it-IT" dirty="0"/>
              <a:t>HOME PAGE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335183-1241-4962-AEC5-C42001975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275" y="0"/>
            <a:ext cx="847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674A4-8E71-4C92-A6F6-5B5CD25B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88" y="0"/>
            <a:ext cx="11947611" cy="58782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CERCA EDIFICIO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542D2B-F772-4B04-91F9-FD2DEE34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37"/>
            <a:ext cx="12192000" cy="63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6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674A4-8E71-4C92-A6F6-5B5CD25B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91"/>
            <a:ext cx="4013622" cy="881622"/>
          </a:xfrm>
        </p:spPr>
        <p:txBody>
          <a:bodyPr>
            <a:normAutofit fontScale="90000"/>
          </a:bodyPr>
          <a:lstStyle/>
          <a:p>
            <a:r>
              <a:rPr lang="it-IT" dirty="0"/>
              <a:t>SCHEDA EDIFICIO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C62381-A45D-47CF-9277-88740710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32" y="0"/>
            <a:ext cx="824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674A4-8E71-4C92-A6F6-5B5CD25B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1" y="74724"/>
            <a:ext cx="4013622" cy="881622"/>
          </a:xfrm>
        </p:spPr>
        <p:txBody>
          <a:bodyPr/>
          <a:lstStyle/>
          <a:p>
            <a:r>
              <a:rPr lang="it-IT" dirty="0"/>
              <a:t>SCHEDA PLESSO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6B181D-6056-4997-86A3-A780B419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26" y="0"/>
            <a:ext cx="8354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674A4-8E71-4C92-A6F6-5B5CD25B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46" y="252005"/>
            <a:ext cx="4013622" cy="881622"/>
          </a:xfrm>
        </p:spPr>
        <p:txBody>
          <a:bodyPr/>
          <a:lstStyle/>
          <a:p>
            <a:r>
              <a:rPr lang="it-IT" dirty="0"/>
              <a:t>REPORTISTICA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080CF6-7617-47B5-B506-5221D263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16" y="0"/>
            <a:ext cx="6766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78160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10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Sezione</vt:lpstr>
      <vt:lpstr>LOGIN </vt:lpstr>
      <vt:lpstr>HOME PAGE</vt:lpstr>
      <vt:lpstr>CERCA EDIFICIO </vt:lpstr>
      <vt:lpstr>SCHEDA EDIFICIO </vt:lpstr>
      <vt:lpstr>SCHEDA PLESSO </vt:lpstr>
      <vt:lpstr>REPORTISTICA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LOGIN</dc:title>
  <dc:creator>HP</dc:creator>
  <cp:lastModifiedBy>G. Vismara</cp:lastModifiedBy>
  <cp:revision>1</cp:revision>
  <dcterms:created xsi:type="dcterms:W3CDTF">2020-07-13T10:28:47Z</dcterms:created>
  <dcterms:modified xsi:type="dcterms:W3CDTF">2020-07-31T08:20:19Z</dcterms:modified>
</cp:coreProperties>
</file>